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389" autoAdjust="0"/>
    <p:restoredTop sz="94660"/>
  </p:normalViewPr>
  <p:slideViewPr>
    <p:cSldViewPr snapToGrid="0">
      <p:cViewPr varScale="1">
        <p:scale>
          <a:sx n="75" d="100"/>
          <a:sy n="75" d="100"/>
        </p:scale>
        <p:origin x="80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84DB6-2176-460E-A5B2-1F6046274B5C}" type="datetimeFigureOut">
              <a:rPr lang="en-GB" smtClean="0"/>
              <a:t>17/07/2023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D74456-100D-4E91-A3DD-6498B5772D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85795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84DB6-2176-460E-A5B2-1F6046274B5C}" type="datetimeFigureOut">
              <a:rPr lang="en-GB" smtClean="0"/>
              <a:t>17/07/2023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D74456-100D-4E91-A3DD-6498B5772D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30073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84DB6-2176-460E-A5B2-1F6046274B5C}" type="datetimeFigureOut">
              <a:rPr lang="en-GB" smtClean="0"/>
              <a:t>17/07/2023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D74456-100D-4E91-A3DD-6498B5772D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47950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84DB6-2176-460E-A5B2-1F6046274B5C}" type="datetimeFigureOut">
              <a:rPr lang="en-GB" smtClean="0"/>
              <a:t>17/07/2023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D74456-100D-4E91-A3DD-6498B5772D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39398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84DB6-2176-460E-A5B2-1F6046274B5C}" type="datetimeFigureOut">
              <a:rPr lang="en-GB" smtClean="0"/>
              <a:t>17/07/2023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D74456-100D-4E91-A3DD-6498B5772D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10204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84DB6-2176-460E-A5B2-1F6046274B5C}" type="datetimeFigureOut">
              <a:rPr lang="en-GB" smtClean="0"/>
              <a:t>17/07/2023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D74456-100D-4E91-A3DD-6498B5772D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03270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84DB6-2176-460E-A5B2-1F6046274B5C}" type="datetimeFigureOut">
              <a:rPr lang="en-GB" smtClean="0"/>
              <a:t>17/07/2023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D74456-100D-4E91-A3DD-6498B5772D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4084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84DB6-2176-460E-A5B2-1F6046274B5C}" type="datetimeFigureOut">
              <a:rPr lang="en-GB" smtClean="0"/>
              <a:t>17/07/2023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D74456-100D-4E91-A3DD-6498B5772D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07525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84DB6-2176-460E-A5B2-1F6046274B5C}" type="datetimeFigureOut">
              <a:rPr lang="en-GB" smtClean="0"/>
              <a:t>17/07/2023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D74456-100D-4E91-A3DD-6498B5772D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44449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84DB6-2176-460E-A5B2-1F6046274B5C}" type="datetimeFigureOut">
              <a:rPr lang="en-GB" smtClean="0"/>
              <a:t>17/07/2023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D74456-100D-4E91-A3DD-6498B5772D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30469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84DB6-2176-460E-A5B2-1F6046274B5C}" type="datetimeFigureOut">
              <a:rPr lang="en-GB" smtClean="0"/>
              <a:t>17/07/2023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D74456-100D-4E91-A3DD-6498B5772D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5461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D84DB6-2176-460E-A5B2-1F6046274B5C}" type="datetimeFigureOut">
              <a:rPr lang="en-GB" smtClean="0"/>
              <a:t>17/07/2023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D74456-100D-4E91-A3DD-6498B5772D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8950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jp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media" Target="../media/media3.m4a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1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3.m4a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1.png"/><Relationship Id="rId4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1.png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1.png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1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1.png"/><Relationship Id="rId4" Type="http://schemas.openxmlformats.org/officeDocument/2006/relationships/image" Target="../media/image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4200" y="1041400"/>
            <a:ext cx="9144000" cy="2387600"/>
          </a:xfrm>
        </p:spPr>
        <p:txBody>
          <a:bodyPr/>
          <a:lstStyle/>
          <a:p>
            <a:r>
              <a:rPr lang="en-GB" dirty="0" smtClean="0"/>
              <a:t>ALL  ABOUT  YEAR  1/2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8982" y="3856038"/>
            <a:ext cx="9144000" cy="1655762"/>
          </a:xfrm>
        </p:spPr>
        <p:txBody>
          <a:bodyPr/>
          <a:lstStyle/>
          <a:p>
            <a:r>
              <a:rPr lang="en-GB" dirty="0" smtClean="0">
                <a:solidFill>
                  <a:srgbClr val="7030A0"/>
                </a:solidFill>
              </a:rPr>
              <a:t>BY  PAISLEY  AND  FLORENCE</a:t>
            </a:r>
            <a:endParaRPr lang="en-GB" dirty="0">
              <a:solidFill>
                <a:srgbClr val="7030A0"/>
              </a:solidFill>
            </a:endParaRPr>
          </a:p>
        </p:txBody>
      </p:sp>
      <p:pic>
        <p:nvPicPr>
          <p:cNvPr id="7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343400" y="898526"/>
            <a:ext cx="647700" cy="6096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862" y="73026"/>
            <a:ext cx="2428875" cy="22606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65100" y="2692400"/>
            <a:ext cx="2057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mtClean="0"/>
              <a:t>Duke of </a:t>
            </a:r>
            <a:r>
              <a:rPr lang="en-GB" dirty="0" smtClean="0"/>
              <a:t>Norfolk School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75809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61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ALL  About Year 1/2  Classrooms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3489251" cy="4351338"/>
          </a:xfrm>
        </p:spPr>
        <p:txBody>
          <a:bodyPr/>
          <a:lstStyle/>
          <a:p>
            <a:r>
              <a:rPr lang="en-GB" dirty="0" smtClean="0">
                <a:solidFill>
                  <a:srgbClr val="7030A0"/>
                </a:solidFill>
              </a:rPr>
              <a:t>Time line</a:t>
            </a:r>
          </a:p>
          <a:p>
            <a:r>
              <a:rPr lang="en-GB" dirty="0" smtClean="0">
                <a:solidFill>
                  <a:srgbClr val="7030A0"/>
                </a:solidFill>
              </a:rPr>
              <a:t>Birthday Wall</a:t>
            </a:r>
          </a:p>
          <a:p>
            <a:r>
              <a:rPr lang="en-GB" dirty="0" smtClean="0">
                <a:solidFill>
                  <a:srgbClr val="7030A0"/>
                </a:solidFill>
              </a:rPr>
              <a:t>House Points</a:t>
            </a:r>
          </a:p>
          <a:p>
            <a:r>
              <a:rPr lang="en-GB" dirty="0" smtClean="0">
                <a:solidFill>
                  <a:srgbClr val="7030A0"/>
                </a:solidFill>
              </a:rPr>
              <a:t>White Board</a:t>
            </a:r>
          </a:p>
          <a:p>
            <a:r>
              <a:rPr lang="en-GB" dirty="0" smtClean="0">
                <a:solidFill>
                  <a:srgbClr val="7030A0"/>
                </a:solidFill>
              </a:rPr>
              <a:t>Fan</a:t>
            </a:r>
          </a:p>
          <a:p>
            <a:r>
              <a:rPr lang="en-GB" dirty="0" smtClean="0">
                <a:solidFill>
                  <a:srgbClr val="7030A0"/>
                </a:solidFill>
              </a:rPr>
              <a:t>Clock</a:t>
            </a:r>
          </a:p>
          <a:p>
            <a:r>
              <a:rPr lang="en-GB" dirty="0" smtClean="0">
                <a:solidFill>
                  <a:srgbClr val="7030A0"/>
                </a:solidFill>
              </a:rPr>
              <a:t>Sink</a:t>
            </a:r>
          </a:p>
          <a:p>
            <a:r>
              <a:rPr lang="en-GB" dirty="0" smtClean="0">
                <a:solidFill>
                  <a:srgbClr val="7030A0"/>
                </a:solidFill>
              </a:rPr>
              <a:t>Soap</a:t>
            </a:r>
            <a:endParaRPr lang="en-GB" dirty="0">
              <a:solidFill>
                <a:srgbClr val="7030A0"/>
              </a:solidFill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4327451" y="1825625"/>
            <a:ext cx="3489251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dirty="0">
              <a:solidFill>
                <a:srgbClr val="7030A0"/>
              </a:solidFill>
            </a:endParaRPr>
          </a:p>
          <a:p>
            <a:r>
              <a:rPr lang="en-GB" dirty="0" smtClean="0">
                <a:solidFill>
                  <a:srgbClr val="7030A0"/>
                </a:solidFill>
              </a:rPr>
              <a:t>Tables</a:t>
            </a:r>
          </a:p>
          <a:p>
            <a:r>
              <a:rPr lang="en-GB" dirty="0" smtClean="0">
                <a:solidFill>
                  <a:srgbClr val="7030A0"/>
                </a:solidFill>
              </a:rPr>
              <a:t>Chairs</a:t>
            </a:r>
          </a:p>
          <a:p>
            <a:r>
              <a:rPr lang="en-GB" dirty="0" smtClean="0">
                <a:solidFill>
                  <a:srgbClr val="7030A0"/>
                </a:solidFill>
              </a:rPr>
              <a:t>Paper </a:t>
            </a:r>
            <a:r>
              <a:rPr lang="en-GB" dirty="0" err="1" smtClean="0">
                <a:solidFill>
                  <a:srgbClr val="7030A0"/>
                </a:solidFill>
              </a:rPr>
              <a:t>Towls</a:t>
            </a:r>
            <a:endParaRPr lang="en-GB" dirty="0" smtClean="0">
              <a:solidFill>
                <a:srgbClr val="7030A0"/>
              </a:solidFill>
            </a:endParaRPr>
          </a:p>
          <a:p>
            <a:r>
              <a:rPr lang="en-GB" dirty="0" smtClean="0">
                <a:solidFill>
                  <a:srgbClr val="7030A0"/>
                </a:solidFill>
              </a:rPr>
              <a:t>Books</a:t>
            </a:r>
          </a:p>
          <a:p>
            <a:r>
              <a:rPr lang="en-GB" dirty="0" smtClean="0">
                <a:solidFill>
                  <a:srgbClr val="7030A0"/>
                </a:solidFill>
              </a:rPr>
              <a:t>Water Bottles</a:t>
            </a:r>
          </a:p>
          <a:p>
            <a:r>
              <a:rPr lang="en-GB" dirty="0" smtClean="0">
                <a:solidFill>
                  <a:srgbClr val="7030A0"/>
                </a:solidFill>
              </a:rPr>
              <a:t>Baskets</a:t>
            </a:r>
          </a:p>
          <a:p>
            <a:r>
              <a:rPr lang="en-GB" dirty="0" smtClean="0">
                <a:solidFill>
                  <a:srgbClr val="7030A0"/>
                </a:solidFill>
              </a:rPr>
              <a:t>Pencils</a:t>
            </a:r>
          </a:p>
        </p:txBody>
      </p:sp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994072" y="1690688"/>
            <a:ext cx="1046018" cy="1046018"/>
          </a:xfrm>
          <a:prstGeom prst="rect">
            <a:avLst/>
          </a:prstGeom>
        </p:spPr>
      </p:pic>
      <p:pic>
        <p:nvPicPr>
          <p:cNvPr id="7" name="Recorded Soun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517081" y="339169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1759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76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240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Year ½ Class Trip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5795" y="627321"/>
            <a:ext cx="7075371" cy="5879805"/>
          </a:xfrm>
        </p:spPr>
      </p:pic>
      <p:sp>
        <p:nvSpPr>
          <p:cNvPr id="5" name="TextBox 4"/>
          <p:cNvSpPr txBox="1"/>
          <p:nvPr/>
        </p:nvSpPr>
        <p:spPr>
          <a:xfrm flipH="1">
            <a:off x="758100" y="1881963"/>
            <a:ext cx="25167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Red pandas are cute.</a:t>
            </a:r>
          </a:p>
          <a:p>
            <a:endParaRPr lang="en-GB" dirty="0"/>
          </a:p>
          <a:p>
            <a:r>
              <a:rPr lang="en-GB" dirty="0" smtClean="0"/>
              <a:t>They are so cute and fluffy!</a:t>
            </a:r>
            <a:endParaRPr lang="en-GB" dirty="0"/>
          </a:p>
        </p:txBody>
      </p:sp>
      <p:pic>
        <p:nvPicPr>
          <p:cNvPr id="6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127398" y="348930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42559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49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Chester ZOO</a:t>
            </a:r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67" y="2274094"/>
            <a:ext cx="4398260" cy="3505425"/>
          </a:xfr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2274094"/>
            <a:ext cx="5181600" cy="3454400"/>
          </a:xfrm>
        </p:spPr>
      </p:pic>
      <p:sp>
        <p:nvSpPr>
          <p:cNvPr id="7" name="TextBox 6"/>
          <p:cNvSpPr txBox="1"/>
          <p:nvPr/>
        </p:nvSpPr>
        <p:spPr>
          <a:xfrm>
            <a:off x="1175967" y="6059606"/>
            <a:ext cx="42473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Did you know that giraffes have a blue tong</a:t>
            </a:r>
          </a:p>
          <a:p>
            <a:endParaRPr lang="en-GB" dirty="0" smtClean="0"/>
          </a:p>
        </p:txBody>
      </p:sp>
      <p:sp>
        <p:nvSpPr>
          <p:cNvPr id="8" name="TextBox 7"/>
          <p:cNvSpPr txBox="1"/>
          <p:nvPr/>
        </p:nvSpPr>
        <p:spPr>
          <a:xfrm>
            <a:off x="6305266" y="6250675"/>
            <a:ext cx="17732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It’s a great place!</a:t>
            </a:r>
            <a:endParaRPr lang="en-GB" dirty="0"/>
          </a:p>
        </p:txBody>
      </p:sp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1045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06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About Lion and Elephants</a:t>
            </a:r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378" y="2019869"/>
            <a:ext cx="4758946" cy="3166862"/>
          </a:xfr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2937" y="2019869"/>
            <a:ext cx="4899547" cy="3166280"/>
          </a:xfrm>
        </p:spPr>
      </p:pic>
      <p:sp>
        <p:nvSpPr>
          <p:cNvPr id="10" name="TextBox 9"/>
          <p:cNvSpPr txBox="1"/>
          <p:nvPr/>
        </p:nvSpPr>
        <p:spPr>
          <a:xfrm>
            <a:off x="1378424" y="5827594"/>
            <a:ext cx="16513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They are cute.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 flipH="1">
            <a:off x="6967667" y="6086901"/>
            <a:ext cx="40733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They have tusks.</a:t>
            </a:r>
            <a:endParaRPr lang="en-GB" dirty="0"/>
          </a:p>
        </p:txBody>
      </p:sp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5908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10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PE</a:t>
            </a:r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0626" y="2138374"/>
            <a:ext cx="4003366" cy="3152633"/>
          </a:xfrm>
        </p:spPr>
      </p:pic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 smtClean="0"/>
              <a:t>PE is really fun!</a:t>
            </a:r>
          </a:p>
          <a:p>
            <a:endParaRPr lang="en-GB" dirty="0"/>
          </a:p>
        </p:txBody>
      </p:sp>
      <p:pic>
        <p:nvPicPr>
          <p:cNvPr id="6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302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69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Science</a:t>
            </a:r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739" y="2109043"/>
            <a:ext cx="5403407" cy="3595721"/>
          </a:xfrm>
        </p:spPr>
      </p:pic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 smtClean="0"/>
              <a:t>I </a:t>
            </a:r>
            <a:r>
              <a:rPr lang="en-GB" smtClean="0"/>
              <a:t>love Science</a:t>
            </a:r>
            <a:endParaRPr lang="en-GB"/>
          </a:p>
        </p:txBody>
      </p:sp>
      <p:pic>
        <p:nvPicPr>
          <p:cNvPr id="6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176654" y="390690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28106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03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227</TotalTime>
  <Words>92</Words>
  <Application>Microsoft Office PowerPoint</Application>
  <PresentationFormat>Widescreen</PresentationFormat>
  <Paragraphs>34</Paragraphs>
  <Slides>7</Slides>
  <Notes>0</Notes>
  <HiddenSlides>0</HiddenSlides>
  <MMClips>8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ALL  ABOUT  YEAR  1/2</vt:lpstr>
      <vt:lpstr>ALL  About Year 1/2  Classrooms</vt:lpstr>
      <vt:lpstr>Year ½ Class Trip</vt:lpstr>
      <vt:lpstr>Chester ZOO</vt:lpstr>
      <vt:lpstr>About Lion and Elephants</vt:lpstr>
      <vt:lpstr>PE</vt:lpstr>
      <vt:lpstr>Science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ALL  ABOUT  YEAR  1/2</dc:title>
  <dc:creator>Class</dc:creator>
  <cp:lastModifiedBy>Class</cp:lastModifiedBy>
  <cp:revision>17</cp:revision>
  <dcterms:created xsi:type="dcterms:W3CDTF">2023-06-08T13:46:59Z</dcterms:created>
  <dcterms:modified xsi:type="dcterms:W3CDTF">2023-07-17T12:31:33Z</dcterms:modified>
</cp:coreProperties>
</file>