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770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337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921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004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426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44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635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5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0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DFBC7-1013-4ACA-A185-EC0DE460FF6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03BB8-6DF0-4F3E-B4A2-350162A61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86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unsplash.com/photo-1513151233558-d860c5398176?crop=entropy&amp;cs=tinysrgb&amp;fit=max&amp;fm=jpg&amp;ixid=M3w0NTMzNXwwfDF8c2VhcmNofDJ8fHBvcHN0YXJ8ZW58MXx8fHwxNjk3NjI0NDgwfDA&amp;ixlib=rb-4.0.3&amp;q=80&amp;w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598" y="1018131"/>
            <a:ext cx="190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s.unsplash.com/photo-1621295244949-580172382e4c?crop=entropy&amp;cs=tinysrgb&amp;fit=max&amp;fm=jpg&amp;ixid=M3w0NTMzNXwwfDF8c2VhcmNofDV8fHBvcHN0YXJ8ZW58MXx8fHwxNjk3NjI0NDgwfDA&amp;ixlib=rb-4.0.3&amp;q=80&amp;w=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993" y="1161823"/>
            <a:ext cx="190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163" y="1271996"/>
            <a:ext cx="1905000" cy="1257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5683" y="1271996"/>
            <a:ext cx="1905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28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</dc:creator>
  <cp:lastModifiedBy>Class</cp:lastModifiedBy>
  <cp:revision>4</cp:revision>
  <dcterms:created xsi:type="dcterms:W3CDTF">2023-10-18T10:28:11Z</dcterms:created>
  <dcterms:modified xsi:type="dcterms:W3CDTF">2023-10-18T10:36:42Z</dcterms:modified>
</cp:coreProperties>
</file>