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FF593-8CFD-4146-8075-9562E5DCF13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DD7BC-4A92-43FE-9EBD-F0D2FDB88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262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FF593-8CFD-4146-8075-9562E5DCF13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DD7BC-4A92-43FE-9EBD-F0D2FDB88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336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FF593-8CFD-4146-8075-9562E5DCF13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DD7BC-4A92-43FE-9EBD-F0D2FDB88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12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FF593-8CFD-4146-8075-9562E5DCF13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DD7BC-4A92-43FE-9EBD-F0D2FDB88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19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FF593-8CFD-4146-8075-9562E5DCF13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DD7BC-4A92-43FE-9EBD-F0D2FDB88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156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FF593-8CFD-4146-8075-9562E5DCF13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DD7BC-4A92-43FE-9EBD-F0D2FDB88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535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FF593-8CFD-4146-8075-9562E5DCF13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DD7BC-4A92-43FE-9EBD-F0D2FDB88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318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FF593-8CFD-4146-8075-9562E5DCF13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DD7BC-4A92-43FE-9EBD-F0D2FDB88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439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FF593-8CFD-4146-8075-9562E5DCF13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DD7BC-4A92-43FE-9EBD-F0D2FDB88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494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FF593-8CFD-4146-8075-9562E5DCF13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DD7BC-4A92-43FE-9EBD-F0D2FDB88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068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FF593-8CFD-4146-8075-9562E5DCF13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DD7BC-4A92-43FE-9EBD-F0D2FDB88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4487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2FF593-8CFD-4146-8075-9562E5DCF137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DD7BC-4A92-43FE-9EBD-F0D2FDB88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322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0"/>
            <a:ext cx="5695407" cy="34583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5405" y="-248195"/>
            <a:ext cx="6405154" cy="345839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18" y="3411855"/>
            <a:ext cx="5695407" cy="34910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86846" y="3331029"/>
            <a:ext cx="6405154" cy="365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8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Class</dc:creator>
  <cp:lastModifiedBy>Class</cp:lastModifiedBy>
  <cp:revision>4</cp:revision>
  <dcterms:created xsi:type="dcterms:W3CDTF">2023-10-18T10:47:00Z</dcterms:created>
  <dcterms:modified xsi:type="dcterms:W3CDTF">2023-10-18T13:47:52Z</dcterms:modified>
</cp:coreProperties>
</file>