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42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288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227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157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143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389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818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295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835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526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27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A1613-E84D-4D4C-8A43-5B462E9FE44B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B57D5-7BAA-4AE0-826F-2784D7876E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056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803563" y="3117129"/>
            <a:ext cx="8617527" cy="165576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1" y="304801"/>
            <a:ext cx="10986654" cy="6702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412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5" y="701174"/>
            <a:ext cx="10792690" cy="5683608"/>
          </a:xfrm>
        </p:spPr>
      </p:pic>
    </p:spTree>
    <p:extLst>
      <p:ext uri="{BB962C8B-B14F-4D97-AF65-F5344CB8AC3E}">
        <p14:creationId xmlns:p14="http://schemas.microsoft.com/office/powerpoint/2010/main" val="3144952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871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</dc:creator>
  <cp:lastModifiedBy>Class</cp:lastModifiedBy>
  <cp:revision>4</cp:revision>
  <dcterms:created xsi:type="dcterms:W3CDTF">2024-01-31T14:14:16Z</dcterms:created>
  <dcterms:modified xsi:type="dcterms:W3CDTF">2024-01-31T14:52:20Z</dcterms:modified>
</cp:coreProperties>
</file>