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BE14F-28A7-4253-9939-388898027BE5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6054EE-B1D6-47E2-AF5B-64C453095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705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40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497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549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498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533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276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255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370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62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35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631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66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Clem and Crab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Written by Fiona Lumbers</a:t>
            </a:r>
            <a:endParaRPr lang="en-GB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951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0920" t="29214" r="34535" b="16880"/>
          <a:stretch/>
        </p:blipFill>
        <p:spPr>
          <a:xfrm>
            <a:off x="1401064" y="302998"/>
            <a:ext cx="9258227" cy="603667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25377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225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18555" t="30853" r="6932" b="20819"/>
          <a:stretch/>
        </p:blipFill>
        <p:spPr>
          <a:xfrm>
            <a:off x="-1" y="780729"/>
            <a:ext cx="12192001" cy="5380539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121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8555" t="35033" r="3235" b="29187"/>
          <a:stretch/>
        </p:blipFill>
        <p:spPr>
          <a:xfrm>
            <a:off x="360409" y="1829693"/>
            <a:ext cx="11284388" cy="2781496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520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7</Words>
  <Application>Microsoft Office PowerPoint</Application>
  <PresentationFormat>Widescreen</PresentationFormat>
  <Paragraphs>2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Clem and Crab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Clem and Crab</dc:title>
  <dc:creator>Olivia Cousen</dc:creator>
  <cp:lastModifiedBy>Class</cp:lastModifiedBy>
  <cp:revision>3</cp:revision>
  <dcterms:created xsi:type="dcterms:W3CDTF">2024-02-06T12:27:26Z</dcterms:created>
  <dcterms:modified xsi:type="dcterms:W3CDTF">2024-02-09T11:38:21Z</dcterms:modified>
</cp:coreProperties>
</file>