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481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974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92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56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691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76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616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065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175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018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988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75BBB-1AE5-4CB5-AF14-366481914AD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304CA-8FA3-46BD-A7AF-94C85D1E8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079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.unsplash.com/photo-1527275393322-8ddae8bd5de9?crop=entropy&amp;cs=tinysrgb&amp;fit=max&amp;fm=jpg&amp;ixid=M3w0NTMzNXwwfDF8c2VhcmNofDYxfHxwb3B8ZW58MXx8fHwxNjk3NjI0NDIzfDA&amp;ixlib=rb-4.0.3&amp;q=80&amp;w=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283" y="104503"/>
            <a:ext cx="2692128" cy="449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ages.unsplash.com/photo-1588046130717-0eb0c9a3ba15?crop=entropy&amp;cs=tinysrgb&amp;fit=max&amp;fm=jpg&amp;ixid=M3w0NTMzNXwwfDF8c2VhcmNofDI1fHxiZWR8ZW58MXx8fHwxNjk3NjI0MzE4fDA&amp;ixlib=rb-4.0.3&amp;q=80&amp;w=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711" y="713650"/>
            <a:ext cx="3671843" cy="418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1829" y="508135"/>
            <a:ext cx="3412671" cy="608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892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</dc:creator>
  <cp:lastModifiedBy>Class</cp:lastModifiedBy>
  <cp:revision>3</cp:revision>
  <dcterms:created xsi:type="dcterms:W3CDTF">2023-10-18T10:37:02Z</dcterms:created>
  <dcterms:modified xsi:type="dcterms:W3CDTF">2023-10-18T10:54:32Z</dcterms:modified>
</cp:coreProperties>
</file>