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CDC3D-D240-4C50-855C-FFAD687B0030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5F03A-E681-4735-85A3-FCF30D667F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93879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CDC3D-D240-4C50-855C-FFAD687B0030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5F03A-E681-4735-85A3-FCF30D667F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61903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CDC3D-D240-4C50-855C-FFAD687B0030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5F03A-E681-4735-85A3-FCF30D667F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66005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CDC3D-D240-4C50-855C-FFAD687B0030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5F03A-E681-4735-85A3-FCF30D667F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56273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CDC3D-D240-4C50-855C-FFAD687B0030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5F03A-E681-4735-85A3-FCF30D667F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9672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CDC3D-D240-4C50-855C-FFAD687B0030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5F03A-E681-4735-85A3-FCF30D667F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88947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CDC3D-D240-4C50-855C-FFAD687B0030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5F03A-E681-4735-85A3-FCF30D667F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10134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CDC3D-D240-4C50-855C-FFAD687B0030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5F03A-E681-4735-85A3-FCF30D667F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26795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CDC3D-D240-4C50-855C-FFAD687B0030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5F03A-E681-4735-85A3-FCF30D667F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90748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CDC3D-D240-4C50-855C-FFAD687B0030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5F03A-E681-4735-85A3-FCF30D667F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25560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CDC3D-D240-4C50-855C-FFAD687B0030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5F03A-E681-4735-85A3-FCF30D667F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62778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ACDC3D-D240-4C50-855C-FFAD687B0030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05F03A-E681-4735-85A3-FCF30D667F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03545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22514" y="408169"/>
            <a:ext cx="11207932" cy="6074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48487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biLevel thresh="25000"/>
          </a:blip>
          <a:stretch>
            <a:fillRect/>
          </a:stretch>
        </p:blipFill>
        <p:spPr>
          <a:xfrm>
            <a:off x="838200" y="365125"/>
            <a:ext cx="10515600" cy="5811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65483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62149" y="457200"/>
            <a:ext cx="10580914" cy="5812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14913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0</Words>
  <Application>Microsoft Office PowerPoint</Application>
  <PresentationFormat>Widescreen</PresentationFormat>
  <Paragraphs>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Class</dc:creator>
  <cp:lastModifiedBy>Class</cp:lastModifiedBy>
  <cp:revision>5</cp:revision>
  <dcterms:created xsi:type="dcterms:W3CDTF">2024-01-31T14:17:15Z</dcterms:created>
  <dcterms:modified xsi:type="dcterms:W3CDTF">2024-01-31T14:52:28Z</dcterms:modified>
</cp:coreProperties>
</file>