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40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497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549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498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533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276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255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370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62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35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631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79E35B-8DA2-4042-A105-A8AF8D9C90B7}" type="datetimeFigureOut">
              <a:rPr lang="en-GB" smtClean="0"/>
              <a:t>09/02/2024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7A5FBB-E4F9-4AC5-91D7-06FB591549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66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6.m4a"/><Relationship Id="rId3" Type="http://schemas.microsoft.com/office/2007/relationships/media" Target="../media/media4.m4a"/><Relationship Id="rId7" Type="http://schemas.microsoft.com/office/2007/relationships/media" Target="../media/media6.m4a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5.m4a"/><Relationship Id="rId11" Type="http://schemas.openxmlformats.org/officeDocument/2006/relationships/image" Target="../media/image1.png"/><Relationship Id="rId5" Type="http://schemas.microsoft.com/office/2007/relationships/media" Target="../media/media5.m4a"/><Relationship Id="rId10" Type="http://schemas.openxmlformats.org/officeDocument/2006/relationships/image" Target="../media/image3.png"/><Relationship Id="rId4" Type="http://schemas.openxmlformats.org/officeDocument/2006/relationships/audio" Target="../media/media4.m4a"/><Relationship Id="rId9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8.m4a"/><Relationship Id="rId7" Type="http://schemas.openxmlformats.org/officeDocument/2006/relationships/image" Target="../media/image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Clem and Crab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Written by Fiona Lumbers</a:t>
            </a:r>
            <a:endParaRPr lang="en-GB" dirty="0"/>
          </a:p>
        </p:txBody>
      </p:sp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15802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951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6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0920" t="29214" r="34535" b="16880"/>
          <a:stretch/>
        </p:blipFill>
        <p:spPr>
          <a:xfrm>
            <a:off x="1048367" y="1674598"/>
            <a:ext cx="9258227" cy="6036674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387126" y="46929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225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6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0"/>
          <a:srcRect l="18555" t="30853" r="6932" b="20819"/>
          <a:stretch/>
        </p:blipFill>
        <p:spPr>
          <a:xfrm>
            <a:off x="-1" y="780729"/>
            <a:ext cx="12192001" cy="5380539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28206" y="171129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275909" y="171129"/>
            <a:ext cx="609600" cy="6096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 flipH="1">
            <a:off x="8225243" y="475929"/>
            <a:ext cx="313511" cy="533401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263050" y="317045"/>
            <a:ext cx="609600" cy="692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121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7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807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957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/>
          <a:srcRect l="18555" t="35033" r="3235" b="29187"/>
          <a:stretch/>
        </p:blipFill>
        <p:spPr>
          <a:xfrm>
            <a:off x="360409" y="1829693"/>
            <a:ext cx="11284388" cy="2781496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142309" y="1152602"/>
            <a:ext cx="1018903" cy="67709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30789" y="9216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520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06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7</Words>
  <Application>Microsoft Office PowerPoint</Application>
  <PresentationFormat>Widescreen</PresentationFormat>
  <Paragraphs>2</Paragraphs>
  <Slides>4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Clem and Crab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Clem and Crab</dc:title>
  <dc:creator>Olivia Cousen</dc:creator>
  <cp:lastModifiedBy>Class</cp:lastModifiedBy>
  <cp:revision>4</cp:revision>
  <dcterms:created xsi:type="dcterms:W3CDTF">2024-02-06T12:27:26Z</dcterms:created>
  <dcterms:modified xsi:type="dcterms:W3CDTF">2024-02-09T11:54:27Z</dcterms:modified>
</cp:coreProperties>
</file>